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5" r:id="rId7"/>
    <p:sldId id="269" r:id="rId8"/>
    <p:sldId id="266" r:id="rId9"/>
    <p:sldId id="268" r:id="rId10"/>
    <p:sldId id="272" r:id="rId11"/>
    <p:sldId id="270" r:id="rId12"/>
    <p:sldId id="27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D7E350-397A-257C-AC8B-F2ECF138E6BC}" name="Guest User" initials="GU" userId="S::urn:spo:anon#2cd7f452ec53c92b5aba5ed315e5699ebe00ab0e219df4f3a144f6c5c8e1dcc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A46"/>
    <a:srgbClr val="FFD203"/>
    <a:srgbClr val="F392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DDEBE-09AE-4F61-A069-06E0B41810A1}" v="95" dt="2024-02-01T10:34:14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0" autoAdjust="0"/>
    <p:restoredTop sz="87224" autoAdjust="0"/>
  </p:normalViewPr>
  <p:slideViewPr>
    <p:cSldViewPr snapToGrid="0">
      <p:cViewPr varScale="1">
        <p:scale>
          <a:sx n="100" d="100"/>
          <a:sy n="100" d="100"/>
        </p:scale>
        <p:origin x="160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Kell" userId="2f73f078-df83-4740-a5c6-99dffa81febd" providerId="ADAL" clId="{D0EDDEBE-09AE-4F61-A069-06E0B41810A1}"/>
    <pc:docChg chg="undo custSel modSld">
      <pc:chgData name="Caroline Kell" userId="2f73f078-df83-4740-a5c6-99dffa81febd" providerId="ADAL" clId="{D0EDDEBE-09AE-4F61-A069-06E0B41810A1}" dt="2024-02-01T10:33:30.199" v="125" actId="13244"/>
      <pc:docMkLst>
        <pc:docMk/>
      </pc:docMkLst>
      <pc:sldChg chg="modSp">
        <pc:chgData name="Caroline Kell" userId="2f73f078-df83-4740-a5c6-99dffa81febd" providerId="ADAL" clId="{D0EDDEBE-09AE-4F61-A069-06E0B41810A1}" dt="2024-02-01T10:25:02.413" v="104" actId="962"/>
        <pc:sldMkLst>
          <pc:docMk/>
          <pc:sldMk cId="437326351" sldId="256"/>
        </pc:sldMkLst>
        <pc:picChg chg="mod">
          <ac:chgData name="Caroline Kell" userId="2f73f078-df83-4740-a5c6-99dffa81febd" providerId="ADAL" clId="{D0EDDEBE-09AE-4F61-A069-06E0B41810A1}" dt="2024-02-01T10:25:02.413" v="104" actId="962"/>
          <ac:picMkLst>
            <pc:docMk/>
            <pc:sldMk cId="437326351" sldId="256"/>
            <ac:picMk id="4" creationId="{FC00B625-2903-6DA1-FFBD-AC1FEEAFA9D8}"/>
          </ac:picMkLst>
        </pc:picChg>
      </pc:sldChg>
      <pc:sldChg chg="modSp mod">
        <pc:chgData name="Caroline Kell" userId="2f73f078-df83-4740-a5c6-99dffa81febd" providerId="ADAL" clId="{D0EDDEBE-09AE-4F61-A069-06E0B41810A1}" dt="2024-02-01T10:20:11.844" v="3" actId="962"/>
        <pc:sldMkLst>
          <pc:docMk/>
          <pc:sldMk cId="482819932" sldId="257"/>
        </pc:sldMkLst>
        <pc:spChg chg="mod">
          <ac:chgData name="Caroline Kell" userId="2f73f078-df83-4740-a5c6-99dffa81febd" providerId="ADAL" clId="{D0EDDEBE-09AE-4F61-A069-06E0B41810A1}" dt="2024-02-01T10:19:55.304" v="0" actId="962"/>
          <ac:spMkLst>
            <pc:docMk/>
            <pc:sldMk cId="482819932" sldId="257"/>
            <ac:spMk id="3" creationId="{63F164B8-DB18-8FB3-137C-952459FFE2B6}"/>
          </ac:spMkLst>
        </pc:spChg>
        <pc:spChg chg="mod">
          <ac:chgData name="Caroline Kell" userId="2f73f078-df83-4740-a5c6-99dffa81febd" providerId="ADAL" clId="{D0EDDEBE-09AE-4F61-A069-06E0B41810A1}" dt="2024-02-01T10:19:58.049" v="1" actId="962"/>
          <ac:spMkLst>
            <pc:docMk/>
            <pc:sldMk cId="482819932" sldId="257"/>
            <ac:spMk id="4" creationId="{EB7A247B-CB50-B0E6-FDFC-C77D4F30649F}"/>
          </ac:spMkLst>
        </pc:spChg>
        <pc:graphicFrameChg chg="mod">
          <ac:chgData name="Caroline Kell" userId="2f73f078-df83-4740-a5c6-99dffa81febd" providerId="ADAL" clId="{D0EDDEBE-09AE-4F61-A069-06E0B41810A1}" dt="2024-02-01T10:20:07.984" v="2" actId="962"/>
          <ac:graphicFrameMkLst>
            <pc:docMk/>
            <pc:sldMk cId="482819932" sldId="257"/>
            <ac:graphicFrameMk id="13" creationId="{411ADCDD-3570-7BD4-F0B5-F5FE1E3B138F}"/>
          </ac:graphicFrameMkLst>
        </pc:graphicFrameChg>
        <pc:picChg chg="mod">
          <ac:chgData name="Caroline Kell" userId="2f73f078-df83-4740-a5c6-99dffa81febd" providerId="ADAL" clId="{D0EDDEBE-09AE-4F61-A069-06E0B41810A1}" dt="2024-02-01T10:20:11.844" v="3" actId="962"/>
          <ac:picMkLst>
            <pc:docMk/>
            <pc:sldMk cId="482819932" sldId="257"/>
            <ac:picMk id="17" creationId="{732953FF-76F4-F5AB-F99D-E8961D2A5098}"/>
          </ac:picMkLst>
        </pc:picChg>
      </pc:sldChg>
      <pc:sldChg chg="modSp mod">
        <pc:chgData name="Caroline Kell" userId="2f73f078-df83-4740-a5c6-99dffa81febd" providerId="ADAL" clId="{D0EDDEBE-09AE-4F61-A069-06E0B41810A1}" dt="2024-02-01T10:25:24.741" v="113" actId="962"/>
        <pc:sldMkLst>
          <pc:docMk/>
          <pc:sldMk cId="2730785464" sldId="265"/>
        </pc:sldMkLst>
        <pc:spChg chg="mod">
          <ac:chgData name="Caroline Kell" userId="2f73f078-df83-4740-a5c6-99dffa81febd" providerId="ADAL" clId="{D0EDDEBE-09AE-4F61-A069-06E0B41810A1}" dt="2024-02-01T10:20:15.790" v="4" actId="962"/>
          <ac:spMkLst>
            <pc:docMk/>
            <pc:sldMk cId="2730785464" sldId="265"/>
            <ac:spMk id="3" creationId="{63F164B8-DB18-8FB3-137C-952459FFE2B6}"/>
          </ac:spMkLst>
        </pc:spChg>
        <pc:spChg chg="mod">
          <ac:chgData name="Caroline Kell" userId="2f73f078-df83-4740-a5c6-99dffa81febd" providerId="ADAL" clId="{D0EDDEBE-09AE-4F61-A069-06E0B41810A1}" dt="2024-02-01T10:20:17.957" v="5" actId="962"/>
          <ac:spMkLst>
            <pc:docMk/>
            <pc:sldMk cId="2730785464" sldId="265"/>
            <ac:spMk id="4" creationId="{EB7A247B-CB50-B0E6-FDFC-C77D4F30649F}"/>
          </ac:spMkLst>
        </pc:spChg>
        <pc:picChg chg="mod">
          <ac:chgData name="Caroline Kell" userId="2f73f078-df83-4740-a5c6-99dffa81febd" providerId="ADAL" clId="{D0EDDEBE-09AE-4F61-A069-06E0B41810A1}" dt="2024-02-01T10:25:24.741" v="113" actId="962"/>
          <ac:picMkLst>
            <pc:docMk/>
            <pc:sldMk cId="2730785464" sldId="265"/>
            <ac:picMk id="2" creationId="{E0B9B2D4-1200-09FA-817C-9AF6908D8C6B}"/>
          </ac:picMkLst>
        </pc:picChg>
      </pc:sldChg>
      <pc:sldChg chg="modSp mod">
        <pc:chgData name="Caroline Kell" userId="2f73f078-df83-4740-a5c6-99dffa81febd" providerId="ADAL" clId="{D0EDDEBE-09AE-4F61-A069-06E0B41810A1}" dt="2024-02-01T10:32:51.850" v="119" actId="962"/>
        <pc:sldMkLst>
          <pc:docMk/>
          <pc:sldMk cId="272014362" sldId="266"/>
        </pc:sldMkLst>
        <pc:spChg chg="mod">
          <ac:chgData name="Caroline Kell" userId="2f73f078-df83-4740-a5c6-99dffa81febd" providerId="ADAL" clId="{D0EDDEBE-09AE-4F61-A069-06E0B41810A1}" dt="2024-02-01T10:20:30.431" v="9" actId="962"/>
          <ac:spMkLst>
            <pc:docMk/>
            <pc:sldMk cId="272014362" sldId="266"/>
            <ac:spMk id="3" creationId="{63F164B8-DB18-8FB3-137C-952459FFE2B6}"/>
          </ac:spMkLst>
        </pc:spChg>
        <pc:spChg chg="mod">
          <ac:chgData name="Caroline Kell" userId="2f73f078-df83-4740-a5c6-99dffa81febd" providerId="ADAL" clId="{D0EDDEBE-09AE-4F61-A069-06E0B41810A1}" dt="2024-02-01T10:20:32.069" v="10" actId="962"/>
          <ac:spMkLst>
            <pc:docMk/>
            <pc:sldMk cId="272014362" sldId="266"/>
            <ac:spMk id="4" creationId="{EB7A247B-CB50-B0E6-FDFC-C77D4F30649F}"/>
          </ac:spMkLst>
        </pc:spChg>
        <pc:spChg chg="mod">
          <ac:chgData name="Caroline Kell" userId="2f73f078-df83-4740-a5c6-99dffa81febd" providerId="ADAL" clId="{D0EDDEBE-09AE-4F61-A069-06E0B41810A1}" dt="2024-02-01T10:28:44.829" v="117" actId="1076"/>
          <ac:spMkLst>
            <pc:docMk/>
            <pc:sldMk cId="272014362" sldId="266"/>
            <ac:spMk id="5" creationId="{725ACD5E-2904-D3E0-97CA-C057B199DA6A}"/>
          </ac:spMkLst>
        </pc:spChg>
        <pc:spChg chg="mod">
          <ac:chgData name="Caroline Kell" userId="2f73f078-df83-4740-a5c6-99dffa81febd" providerId="ADAL" clId="{D0EDDEBE-09AE-4F61-A069-06E0B41810A1}" dt="2024-02-01T10:32:51.850" v="119" actId="962"/>
          <ac:spMkLst>
            <pc:docMk/>
            <pc:sldMk cId="272014362" sldId="266"/>
            <ac:spMk id="7" creationId="{A267FB9F-D795-4173-8305-8286080BBC9A}"/>
          </ac:spMkLst>
        </pc:spChg>
        <pc:spChg chg="mod">
          <ac:chgData name="Caroline Kell" userId="2f73f078-df83-4740-a5c6-99dffa81febd" providerId="ADAL" clId="{D0EDDEBE-09AE-4F61-A069-06E0B41810A1}" dt="2024-02-01T10:29:28.846" v="118" actId="13244"/>
          <ac:spMkLst>
            <pc:docMk/>
            <pc:sldMk cId="272014362" sldId="266"/>
            <ac:spMk id="11" creationId="{EF60005A-9339-282B-5765-C9C30EE323DF}"/>
          </ac:spMkLst>
        </pc:spChg>
        <pc:grpChg chg="mod">
          <ac:chgData name="Caroline Kell" userId="2f73f078-df83-4740-a5c6-99dffa81febd" providerId="ADAL" clId="{D0EDDEBE-09AE-4F61-A069-06E0B41810A1}" dt="2024-02-01T10:28:44.829" v="117" actId="1076"/>
          <ac:grpSpMkLst>
            <pc:docMk/>
            <pc:sldMk cId="272014362" sldId="266"/>
            <ac:grpSpMk id="6" creationId="{FB443043-FB01-9FE0-54B2-3DADCECBF7B3}"/>
          </ac:grpSpMkLst>
        </pc:grpChg>
        <pc:picChg chg="mod">
          <ac:chgData name="Caroline Kell" userId="2f73f078-df83-4740-a5c6-99dffa81febd" providerId="ADAL" clId="{D0EDDEBE-09AE-4F61-A069-06E0B41810A1}" dt="2024-02-01T10:28:44.829" v="117" actId="1076"/>
          <ac:picMkLst>
            <pc:docMk/>
            <pc:sldMk cId="272014362" sldId="266"/>
            <ac:picMk id="2" creationId="{B366826D-BB23-8F15-BD46-C68920C8BB77}"/>
          </ac:picMkLst>
        </pc:picChg>
      </pc:sldChg>
      <pc:sldChg chg="modSp mod">
        <pc:chgData name="Caroline Kell" userId="2f73f078-df83-4740-a5c6-99dffa81febd" providerId="ADAL" clId="{D0EDDEBE-09AE-4F61-A069-06E0B41810A1}" dt="2024-02-01T10:33:00.320" v="120" actId="962"/>
        <pc:sldMkLst>
          <pc:docMk/>
          <pc:sldMk cId="2578070372" sldId="268"/>
        </pc:sldMkLst>
        <pc:spChg chg="mod">
          <ac:chgData name="Caroline Kell" userId="2f73f078-df83-4740-a5c6-99dffa81febd" providerId="ADAL" clId="{D0EDDEBE-09AE-4F61-A069-06E0B41810A1}" dt="2024-02-01T10:20:36.319" v="12" actId="962"/>
          <ac:spMkLst>
            <pc:docMk/>
            <pc:sldMk cId="2578070372" sldId="268"/>
            <ac:spMk id="3" creationId="{63F164B8-DB18-8FB3-137C-952459FFE2B6}"/>
          </ac:spMkLst>
        </pc:spChg>
        <pc:spChg chg="mod">
          <ac:chgData name="Caroline Kell" userId="2f73f078-df83-4740-a5c6-99dffa81febd" providerId="ADAL" clId="{D0EDDEBE-09AE-4F61-A069-06E0B41810A1}" dt="2024-02-01T10:20:41.998" v="15" actId="962"/>
          <ac:spMkLst>
            <pc:docMk/>
            <pc:sldMk cId="2578070372" sldId="268"/>
            <ac:spMk id="4" creationId="{EB7A247B-CB50-B0E6-FDFC-C77D4F30649F}"/>
          </ac:spMkLst>
        </pc:spChg>
        <pc:spChg chg="mod">
          <ac:chgData name="Caroline Kell" userId="2f73f078-df83-4740-a5c6-99dffa81febd" providerId="ADAL" clId="{D0EDDEBE-09AE-4F61-A069-06E0B41810A1}" dt="2024-02-01T10:33:00.320" v="120" actId="962"/>
          <ac:spMkLst>
            <pc:docMk/>
            <pc:sldMk cId="2578070372" sldId="268"/>
            <ac:spMk id="7" creationId="{A267FB9F-D795-4173-8305-8286080BBC9A}"/>
          </ac:spMkLst>
        </pc:spChg>
        <pc:spChg chg="mod">
          <ac:chgData name="Caroline Kell" userId="2f73f078-df83-4740-a5c6-99dffa81febd" providerId="ADAL" clId="{D0EDDEBE-09AE-4F61-A069-06E0B41810A1}" dt="2024-02-01T10:27:09.533" v="115"/>
          <ac:spMkLst>
            <pc:docMk/>
            <pc:sldMk cId="2578070372" sldId="268"/>
            <ac:spMk id="12" creationId="{B5ED39D6-E097-5696-4FC5-94E8B4D9FE79}"/>
          </ac:spMkLst>
        </pc:spChg>
        <pc:grpChg chg="mod">
          <ac:chgData name="Caroline Kell" userId="2f73f078-df83-4740-a5c6-99dffa81febd" providerId="ADAL" clId="{D0EDDEBE-09AE-4F61-A069-06E0B41810A1}" dt="2024-02-01T10:20:44.727" v="16" actId="962"/>
          <ac:grpSpMkLst>
            <pc:docMk/>
            <pc:sldMk cId="2578070372" sldId="268"/>
            <ac:grpSpMk id="9" creationId="{4121C4D8-0DA4-88A0-855A-B85CC048B77E}"/>
          </ac:grpSpMkLst>
        </pc:grpChg>
      </pc:sldChg>
      <pc:sldChg chg="modSp mod">
        <pc:chgData name="Caroline Kell" userId="2f73f078-df83-4740-a5c6-99dffa81febd" providerId="ADAL" clId="{D0EDDEBE-09AE-4F61-A069-06E0B41810A1}" dt="2024-02-01T10:23:16.369" v="86" actId="962"/>
        <pc:sldMkLst>
          <pc:docMk/>
          <pc:sldMk cId="1923366504" sldId="269"/>
        </pc:sldMkLst>
        <pc:spChg chg="mod">
          <ac:chgData name="Caroline Kell" userId="2f73f078-df83-4740-a5c6-99dffa81febd" providerId="ADAL" clId="{D0EDDEBE-09AE-4F61-A069-06E0B41810A1}" dt="2024-02-01T10:20:20.961" v="6" actId="962"/>
          <ac:spMkLst>
            <pc:docMk/>
            <pc:sldMk cId="1923366504" sldId="269"/>
            <ac:spMk id="3" creationId="{63F164B8-DB18-8FB3-137C-952459FFE2B6}"/>
          </ac:spMkLst>
        </pc:spChg>
        <pc:spChg chg="mod">
          <ac:chgData name="Caroline Kell" userId="2f73f078-df83-4740-a5c6-99dffa81febd" providerId="ADAL" clId="{D0EDDEBE-09AE-4F61-A069-06E0B41810A1}" dt="2024-02-01T10:20:22.653" v="7" actId="962"/>
          <ac:spMkLst>
            <pc:docMk/>
            <pc:sldMk cId="1923366504" sldId="269"/>
            <ac:spMk id="4" creationId="{EB7A247B-CB50-B0E6-FDFC-C77D4F30649F}"/>
          </ac:spMkLst>
        </pc:spChg>
        <pc:picChg chg="mod">
          <ac:chgData name="Caroline Kell" userId="2f73f078-df83-4740-a5c6-99dffa81febd" providerId="ADAL" clId="{D0EDDEBE-09AE-4F61-A069-06E0B41810A1}" dt="2024-02-01T10:20:27.458" v="8" actId="962"/>
          <ac:picMkLst>
            <pc:docMk/>
            <pc:sldMk cId="1923366504" sldId="269"/>
            <ac:picMk id="5" creationId="{D5880387-A297-78E5-B02F-C6156152CF79}"/>
          </ac:picMkLst>
        </pc:picChg>
        <pc:picChg chg="mod">
          <ac:chgData name="Caroline Kell" userId="2f73f078-df83-4740-a5c6-99dffa81febd" providerId="ADAL" clId="{D0EDDEBE-09AE-4F61-A069-06E0B41810A1}" dt="2024-02-01T10:23:10.062" v="84" actId="962"/>
          <ac:picMkLst>
            <pc:docMk/>
            <pc:sldMk cId="1923366504" sldId="269"/>
            <ac:picMk id="16" creationId="{D043E6A1-61CD-01DD-E320-4E6691A3AE32}"/>
          </ac:picMkLst>
        </pc:picChg>
        <pc:picChg chg="mod">
          <ac:chgData name="Caroline Kell" userId="2f73f078-df83-4740-a5c6-99dffa81febd" providerId="ADAL" clId="{D0EDDEBE-09AE-4F61-A069-06E0B41810A1}" dt="2024-02-01T10:23:15.360" v="85" actId="962"/>
          <ac:picMkLst>
            <pc:docMk/>
            <pc:sldMk cId="1923366504" sldId="269"/>
            <ac:picMk id="18" creationId="{47B8F7B0-93CC-1515-FADB-950C14647921}"/>
          </ac:picMkLst>
        </pc:picChg>
        <pc:picChg chg="mod">
          <ac:chgData name="Caroline Kell" userId="2f73f078-df83-4740-a5c6-99dffa81febd" providerId="ADAL" clId="{D0EDDEBE-09AE-4F61-A069-06E0B41810A1}" dt="2024-02-01T10:23:16.369" v="86" actId="962"/>
          <ac:picMkLst>
            <pc:docMk/>
            <pc:sldMk cId="1923366504" sldId="269"/>
            <ac:picMk id="20" creationId="{868FED3A-DE6F-A436-7329-226F0EA5CE7C}"/>
          </ac:picMkLst>
        </pc:picChg>
      </pc:sldChg>
      <pc:sldChg chg="modSp mod">
        <pc:chgData name="Caroline Kell" userId="2f73f078-df83-4740-a5c6-99dffa81febd" providerId="ADAL" clId="{D0EDDEBE-09AE-4F61-A069-06E0B41810A1}" dt="2024-02-01T10:21:01.988" v="22" actId="962"/>
        <pc:sldMkLst>
          <pc:docMk/>
          <pc:sldMk cId="3663988071" sldId="270"/>
        </pc:sldMkLst>
        <pc:spChg chg="mod">
          <ac:chgData name="Caroline Kell" userId="2f73f078-df83-4740-a5c6-99dffa81febd" providerId="ADAL" clId="{D0EDDEBE-09AE-4F61-A069-06E0B41810A1}" dt="2024-02-01T10:20:56.809" v="20" actId="962"/>
          <ac:spMkLst>
            <pc:docMk/>
            <pc:sldMk cId="3663988071" sldId="270"/>
            <ac:spMk id="3" creationId="{63F164B8-DB18-8FB3-137C-952459FFE2B6}"/>
          </ac:spMkLst>
        </pc:spChg>
        <pc:spChg chg="mod">
          <ac:chgData name="Caroline Kell" userId="2f73f078-df83-4740-a5c6-99dffa81febd" providerId="ADAL" clId="{D0EDDEBE-09AE-4F61-A069-06E0B41810A1}" dt="2024-02-01T10:20:59.374" v="21" actId="962"/>
          <ac:spMkLst>
            <pc:docMk/>
            <pc:sldMk cId="3663988071" sldId="270"/>
            <ac:spMk id="4" creationId="{EB7A247B-CB50-B0E6-FDFC-C77D4F30649F}"/>
          </ac:spMkLst>
        </pc:spChg>
        <pc:grpChg chg="mod">
          <ac:chgData name="Caroline Kell" userId="2f73f078-df83-4740-a5c6-99dffa81febd" providerId="ADAL" clId="{D0EDDEBE-09AE-4F61-A069-06E0B41810A1}" dt="2024-02-01T10:21:01.988" v="22" actId="962"/>
          <ac:grpSpMkLst>
            <pc:docMk/>
            <pc:sldMk cId="3663988071" sldId="270"/>
            <ac:grpSpMk id="16" creationId="{0946883A-02A6-1099-22B0-B930C16A9718}"/>
          </ac:grpSpMkLst>
        </pc:grpChg>
      </pc:sldChg>
      <pc:sldChg chg="addSp delSp modSp mod">
        <pc:chgData name="Caroline Kell" userId="2f73f078-df83-4740-a5c6-99dffa81febd" providerId="ADAL" clId="{D0EDDEBE-09AE-4F61-A069-06E0B41810A1}" dt="2024-02-01T10:33:30.199" v="125" actId="13244"/>
        <pc:sldMkLst>
          <pc:docMk/>
          <pc:sldMk cId="2497318283" sldId="271"/>
        </pc:sldMkLst>
        <pc:spChg chg="add del mod">
          <ac:chgData name="Caroline Kell" userId="2f73f078-df83-4740-a5c6-99dffa81febd" providerId="ADAL" clId="{D0EDDEBE-09AE-4F61-A069-06E0B41810A1}" dt="2024-02-01T10:21:40.302" v="26" actId="33771"/>
          <ac:spMkLst>
            <pc:docMk/>
            <pc:sldMk cId="2497318283" sldId="271"/>
            <ac:spMk id="2" creationId="{F2E2954F-F34E-7A2C-24CF-98AD2C7654C1}"/>
          </ac:spMkLst>
        </pc:spChg>
        <pc:spChg chg="add del mod">
          <ac:chgData name="Caroline Kell" userId="2f73f078-df83-4740-a5c6-99dffa81febd" providerId="ADAL" clId="{D0EDDEBE-09AE-4F61-A069-06E0B41810A1}" dt="2024-02-01T10:22:00.087" v="30" actId="33699"/>
          <ac:spMkLst>
            <pc:docMk/>
            <pc:sldMk cId="2497318283" sldId="271"/>
            <ac:spMk id="3" creationId="{31ED7BEA-E0D0-4D59-0209-C5C287BE437F}"/>
          </ac:spMkLst>
        </pc:spChg>
        <pc:spChg chg="add mod">
          <ac:chgData name="Caroline Kell" userId="2f73f078-df83-4740-a5c6-99dffa81febd" providerId="ADAL" clId="{D0EDDEBE-09AE-4F61-A069-06E0B41810A1}" dt="2024-02-01T10:33:19.093" v="122" actId="13244"/>
          <ac:spMkLst>
            <pc:docMk/>
            <pc:sldMk cId="2497318283" sldId="271"/>
            <ac:spMk id="4" creationId="{01B0CB95-36B7-6BE6-4706-00D65AB4BD2E}"/>
          </ac:spMkLst>
        </pc:spChg>
        <pc:spChg chg="mod">
          <ac:chgData name="Caroline Kell" userId="2f73f078-df83-4740-a5c6-99dffa81febd" providerId="ADAL" clId="{D0EDDEBE-09AE-4F61-A069-06E0B41810A1}" dt="2024-02-01T10:33:26.800" v="124" actId="13244"/>
          <ac:spMkLst>
            <pc:docMk/>
            <pc:sldMk cId="2497318283" sldId="271"/>
            <ac:spMk id="10" creationId="{6C0633A8-BB13-D32E-95D1-4B2012932D93}"/>
          </ac:spMkLst>
        </pc:spChg>
        <pc:picChg chg="mod">
          <ac:chgData name="Caroline Kell" userId="2f73f078-df83-4740-a5c6-99dffa81febd" providerId="ADAL" clId="{D0EDDEBE-09AE-4F61-A069-06E0B41810A1}" dt="2024-02-01T10:21:09.559" v="23" actId="962"/>
          <ac:picMkLst>
            <pc:docMk/>
            <pc:sldMk cId="2497318283" sldId="271"/>
            <ac:picMk id="9" creationId="{B69C5C16-1403-A9CD-9622-17FC68EB32AE}"/>
          </ac:picMkLst>
        </pc:picChg>
        <pc:picChg chg="mod">
          <ac:chgData name="Caroline Kell" userId="2f73f078-df83-4740-a5c6-99dffa81febd" providerId="ADAL" clId="{D0EDDEBE-09AE-4F61-A069-06E0B41810A1}" dt="2024-02-01T10:33:30.199" v="125" actId="13244"/>
          <ac:picMkLst>
            <pc:docMk/>
            <pc:sldMk cId="2497318283" sldId="271"/>
            <ac:picMk id="13" creationId="{7F385346-9F9C-57E8-CD6E-F130EA34BB12}"/>
          </ac:picMkLst>
        </pc:picChg>
      </pc:sldChg>
      <pc:sldChg chg="modSp mod">
        <pc:chgData name="Caroline Kell" userId="2f73f078-df83-4740-a5c6-99dffa81febd" providerId="ADAL" clId="{D0EDDEBE-09AE-4F61-A069-06E0B41810A1}" dt="2024-02-01T10:33:05.936" v="121" actId="962"/>
        <pc:sldMkLst>
          <pc:docMk/>
          <pc:sldMk cId="558844082" sldId="272"/>
        </pc:sldMkLst>
        <pc:spChg chg="mod">
          <ac:chgData name="Caroline Kell" userId="2f73f078-df83-4740-a5c6-99dffa81febd" providerId="ADAL" clId="{D0EDDEBE-09AE-4F61-A069-06E0B41810A1}" dt="2024-02-01T10:20:46.549" v="17" actId="962"/>
          <ac:spMkLst>
            <pc:docMk/>
            <pc:sldMk cId="558844082" sldId="272"/>
            <ac:spMk id="3" creationId="{C92C30DB-3B91-770B-CAFE-37AE769079AB}"/>
          </ac:spMkLst>
        </pc:spChg>
        <pc:spChg chg="mod">
          <ac:chgData name="Caroline Kell" userId="2f73f078-df83-4740-a5c6-99dffa81febd" providerId="ADAL" clId="{D0EDDEBE-09AE-4F61-A069-06E0B41810A1}" dt="2024-02-01T10:20:48.503" v="18" actId="962"/>
          <ac:spMkLst>
            <pc:docMk/>
            <pc:sldMk cId="558844082" sldId="272"/>
            <ac:spMk id="4" creationId="{44913DC1-973A-0CD0-C9AE-B0EF410E56E9}"/>
          </ac:spMkLst>
        </pc:spChg>
        <pc:spChg chg="mod">
          <ac:chgData name="Caroline Kell" userId="2f73f078-df83-4740-a5c6-99dffa81febd" providerId="ADAL" clId="{D0EDDEBE-09AE-4F61-A069-06E0B41810A1}" dt="2024-02-01T10:33:05.936" v="121" actId="962"/>
          <ac:spMkLst>
            <pc:docMk/>
            <pc:sldMk cId="558844082" sldId="272"/>
            <ac:spMk id="7" creationId="{60AF58EC-6A40-3357-0844-E903E576FC80}"/>
          </ac:spMkLst>
        </pc:spChg>
        <pc:grpChg chg="mod">
          <ac:chgData name="Caroline Kell" userId="2f73f078-df83-4740-a5c6-99dffa81febd" providerId="ADAL" clId="{D0EDDEBE-09AE-4F61-A069-06E0B41810A1}" dt="2024-02-01T10:20:54.910" v="19" actId="962"/>
          <ac:grpSpMkLst>
            <pc:docMk/>
            <pc:sldMk cId="558844082" sldId="272"/>
            <ac:grpSpMk id="9" creationId="{FDE41A70-DDB3-6553-E5FE-9AD5E32C0725}"/>
          </ac:grpSpMkLst>
        </pc:gr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E9D89-34B3-46E4-853A-1ED5EA0F738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0088-8619-43FD-8402-264FD9024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8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9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E0C139AB-9B0B-0DBE-389B-B5702DD8EE59}"/>
              </a:ext>
            </a:extLst>
          </p:cNvPr>
          <p:cNvSpPr/>
          <p:nvPr userDrawn="1"/>
        </p:nvSpPr>
        <p:spPr>
          <a:xfrm>
            <a:off x="0" y="0"/>
            <a:ext cx="12192000" cy="6502400"/>
          </a:xfrm>
          <a:prstGeom prst="snip1Rect">
            <a:avLst/>
          </a:prstGeom>
          <a:solidFill>
            <a:srgbClr val="2E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47C44-2436-8303-56E7-58A0EF8112FF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FFD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0BCE8-AA9D-C8C5-4150-27194DAAE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086600" cy="2102899"/>
          </a:xfrm>
        </p:spPr>
        <p:txBody>
          <a:bodyPr anchor="b"/>
          <a:lstStyle>
            <a:lvl1pPr algn="l"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AFF4E-D263-FFAA-9DDB-7AD3A6214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85078"/>
            <a:ext cx="7086600" cy="3629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C6048C-A873-B605-3499-20EBCC42B98F}"/>
              </a:ext>
            </a:extLst>
          </p:cNvPr>
          <p:cNvGrpSpPr/>
          <p:nvPr userDrawn="1"/>
        </p:nvGrpSpPr>
        <p:grpSpPr>
          <a:xfrm>
            <a:off x="0" y="6502400"/>
            <a:ext cx="12192000" cy="355600"/>
            <a:chOff x="0" y="6404610"/>
            <a:chExt cx="15544800" cy="4533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111384-7F35-A382-6DF0-24575738F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404610"/>
              <a:ext cx="7772400" cy="45339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F49019-D953-0A2F-7C67-5BD1805BC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72400" y="6404610"/>
              <a:ext cx="7772400" cy="453390"/>
            </a:xfrm>
            <a:prstGeom prst="rect">
              <a:avLst/>
            </a:prstGeom>
          </p:spPr>
        </p:pic>
      </p:grp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97D47B8-2310-4A14-D526-8F1AF730E506}"/>
              </a:ext>
            </a:extLst>
          </p:cNvPr>
          <p:cNvSpPr/>
          <p:nvPr userDrawn="1"/>
        </p:nvSpPr>
        <p:spPr>
          <a:xfrm>
            <a:off x="11107479" y="0"/>
            <a:ext cx="1084521" cy="1084521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06DD-624B-1F06-3F0A-8D03F035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A2BDA-AAED-7AAA-AAD1-DC8C8C56C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48957-FCF2-0F06-32B2-A5060BD8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8C5EA-8BDD-027B-38F7-E1531C1B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54C5-BC5F-6B1B-6E89-426543A0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1A4A0-0F65-E314-479E-03790E8C4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1A2DB-08B9-17BE-9359-1FD1F90B8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E349-D5CB-415A-F7CC-2C60B62F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CCDF-DB28-3ABC-BBF1-DBF66215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3E0A-F0A3-72B8-30C3-7C7B265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29E2-A5A9-E9AA-99A6-3A49B787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1A4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EBD2-D2D8-1DB2-0FCD-89A7C378B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AE70-57C7-DB5C-BED5-C912840E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DEEC-C9FB-2C6E-A681-37147583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1222-93A4-5D4B-E6D4-36C7C853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3D2E62-20BC-1F0D-0146-A5BC1EC915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5F59E-E928-BD82-BB3F-C5D6B6F4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C123-6BD7-7912-BED3-7F6328A7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84EF-8A41-E661-F159-B4E8895C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0869-537D-9840-1C65-5DEEA051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B0C7-0044-8A95-D85D-D736D7A1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8023-F368-879D-5C26-9EA22DBE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9DF2-B803-06DB-D3E1-F2723277A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53838-1A49-4AD0-C8F8-80DD180BB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BF5E3-A67E-A7D3-A8D6-5D2C431C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81CF4-581F-643A-8F7E-966CB39B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30EB-DECD-8727-5379-6B4D3E8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7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77C8-14CC-E4E9-3ECB-0D7A97C5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3552E-9BE4-DA6E-0748-DAC70D29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24749-EFAC-C627-DA5A-04E10EF6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E5DB-773E-E4DB-84BA-1AA1C7CB8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A5A30-7153-ADF3-5A22-F490A33C6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A77A5-DD6C-664B-47FC-9E29A8CC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9C5E0-6E0A-7211-EC86-4088F124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ED412-9D70-1765-7236-9610C889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55F7-F268-1AF1-CE55-4E63FFAB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644DB-440A-BB6E-8E5B-2E77FC50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B7F9F-9EB4-EC84-5242-88C9B8AC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9A62-088A-38B6-6E7F-F14C9F92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4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F31A74-3B15-963E-0F22-ED9540B6C3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E18B8-8E31-A726-14AC-521F604E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EF11-B398-93FE-3966-C28D2EB1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82FA8-7644-B599-41D7-1DE9EFE6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DA04-C8F3-8932-F1BE-41CFFBE3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ABFB-0882-0539-E2AE-3651CDC2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7E9DD-1EF8-BC5B-C834-9106EABBC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A4C9A-1346-7BAC-9EEF-CF064C22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E6A8C-F5F8-997B-A680-424229C9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FB754-DAB7-EE29-F85A-A099E07E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8F67-231A-AA17-7311-3EFF078A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7C90B-1E22-7251-F514-91B473945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9D8ED-C624-6445-8F8B-9EABFAD0A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3DEE-087A-100E-337F-0B6A164F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BF281-67C5-7FBB-CD3B-52845E8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9DBEC-394D-AA95-E9FB-B163B6F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7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D1CBD-0D48-ED71-0F0F-94400816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64BA-4E8F-8752-124E-7D993AB5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3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E1A46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A34B-7214-7CDC-B37D-A2FB094AC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633996" cy="2102899"/>
          </a:xfrm>
        </p:spPr>
        <p:txBody>
          <a:bodyPr>
            <a:normAutofit fontScale="90000"/>
          </a:bodyPr>
          <a:lstStyle/>
          <a:p>
            <a:r>
              <a:rPr lang="en-GB" b="0" dirty="0">
                <a:solidFill>
                  <a:schemeClr val="bg1"/>
                </a:solidFill>
              </a:rPr>
              <a:t>AI and Assessments: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A quick guide for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0B625-2903-6DA1-FFBD-AC1FEEAFA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4" y="914400"/>
            <a:ext cx="959428" cy="9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is AI?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5257800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stands for artificial intelligence and using it is like having a computer that thinks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tools like ChatGPT or Snapchat My AI can write text, make art and create music by learning from data from the internet, but watch out – they can also make things up and be biased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11ADCDD-3570-7BD4-F0B5-F5FE1E3B13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20723"/>
              </p:ext>
            </p:extLst>
          </p:nvPr>
        </p:nvGraphicFramePr>
        <p:xfrm>
          <a:off x="7036490" y="3190874"/>
          <a:ext cx="2649520" cy="300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401840" imgH="1587960" progId="">
                  <p:embed/>
                </p:oleObj>
              </mc:Choice>
              <mc:Fallback>
                <p:oleObj r:id="rId3" imgW="1401840" imgH="1587960" progId="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11ADCDD-3570-7BD4-F0B5-F5FE1E3B138F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6490" y="3190874"/>
                        <a:ext cx="2649520" cy="3000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732953FF-76F4-F5AB-F99D-E8961D2A50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858" y="2401312"/>
            <a:ext cx="1764646" cy="19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/>
              </a:rPr>
              <a:t>How can AI be misused</a:t>
            </a:r>
            <a:r>
              <a:rPr lang="en-GB" sz="2800" dirty="0">
                <a:solidFill>
                  <a:schemeClr val="bg1"/>
                </a:solidFill>
                <a:latin typeface="Montserrat"/>
              </a:rPr>
              <a:t> in assessments?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257675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AI misuse is when you take something made using AI and say it’s your own work.  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0B9B2D4-1200-09FA-817C-9AF6908D8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0"/>
          <a:stretch/>
        </p:blipFill>
        <p:spPr>
          <a:xfrm>
            <a:off x="3437696" y="3162300"/>
            <a:ext cx="3558315" cy="36957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4BDFD7-DA79-AFCD-5637-FF19942EE2B8}"/>
              </a:ext>
            </a:extLst>
          </p:cNvPr>
          <p:cNvSpPr/>
          <p:nvPr/>
        </p:nvSpPr>
        <p:spPr>
          <a:xfrm>
            <a:off x="7219949" y="1378261"/>
            <a:ext cx="3909915" cy="3974789"/>
          </a:xfrm>
          <a:prstGeom prst="ellipse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 w="209550">
            <a:solidFill>
              <a:srgbClr val="2E1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THIS IS </a:t>
            </a:r>
          </a:p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CHEATING!</a:t>
            </a:r>
            <a:endParaRPr lang="en-GB" sz="4400" dirty="0">
              <a:solidFill>
                <a:srgbClr val="2E1A46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07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8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How do I make sure I don’t misuse AI?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43E6A1-61CD-01DD-E320-4E6691A3A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48" y="2183363"/>
            <a:ext cx="473587" cy="5143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1229032" y="2183363"/>
            <a:ext cx="4793538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Know the rules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Reference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Declare it's all your own work</a:t>
            </a:r>
          </a:p>
          <a:p>
            <a:pPr marL="0" indent="0">
              <a:buNone/>
            </a:pPr>
            <a:endParaRPr lang="en-GB" sz="2000" dirty="0">
              <a:solidFill>
                <a:srgbClr val="261347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80387-A297-78E5-B02F-C6156152CF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631" y="3429000"/>
            <a:ext cx="6378169" cy="2917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B8F7B0-93CC-1515-FADB-950C14647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8" y="2983296"/>
            <a:ext cx="472295" cy="5143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8FED3A-DE6F-A436-7329-226F0EA5C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2" y="3844005"/>
            <a:ext cx="472181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6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Know the rules!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You’re not allowed to use AI tools when you’re in an exam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Your teachers will tell you if you’re allowed to use AI tools when doing your coursework – the rules will depend on your qualification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Even if you’re allowed to use AI tools, you can’t get marks for content just produced by AI – your marks come from showing your own understanding and producing your own 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443043-FB01-9FE0-54B2-3DADCECBF7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2" name="Picture 1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B366826D-BB23-8F15-BD46-C68920C8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5ACD5E-2904-D3E0-97CA-C057B199DA6A}"/>
                </a:ext>
              </a:extLst>
            </p:cNvPr>
            <p:cNvSpPr/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1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Reference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you’re allowed to use AI tools, you must reference them clearly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Name the AI tool you used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Add the date you generated the content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Explain how you used it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Save a screenshot of the questions you asked and the answers you got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21C4D8-0DA4-88A0-855A-B85CC048B7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6" name="Picture 5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7C1AD2E4-7D59-33C7-7F84-ECD6FD60B05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339B54-F021-48F8-B681-460FE675A2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07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7CA2-085F-0634-250F-08757146A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C92C30DB-3B91-770B-CAFE-37AE76907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4913DC1-973A-0CD0-C9AE-B0EF410E56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AF58EC-6A40-3357-0844-E903E576F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89F169-1E37-6C46-484C-7980B7BE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Declare it’s all your own work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05102E-40D6-345A-699D-40EFF1047DE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5595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When you hand in your assessment, you have to sign a </a:t>
            </a:r>
            <a:r>
              <a:rPr lang="en-GB" sz="2000" dirty="0">
                <a:latin typeface="Montserrat" panose="00000500000000000000" pitchFamily="2" charset="0"/>
              </a:rPr>
              <a:t>declaration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Anything without a reference must be all your own work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If you’ve used an AI tool, don’t sign the declaration until you’re </a:t>
            </a:r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sure you’ve added all the references </a:t>
            </a: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E41A70-DDB3-6553-E5FE-9AD5E32C07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5" name="Picture 4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EA7B1B57-B4B3-3B9D-5C19-F8FE681E2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244894-4462-DEF4-8D9D-44DFA252A9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84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happens if I misuse AI?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BCD024D-E573-384D-8D5D-9D0ABD4989B8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701757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you’ve misused AI, you could lose your marks for the assessment – you could even be disqualified from the subject.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latin typeface="Montserra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latin typeface="Montserrat"/>
              </a:rPr>
              <a:t>DON’T RISK IT!</a:t>
            </a:r>
            <a:endParaRPr lang="en-GB" sz="4000" dirty="0">
              <a:latin typeface="Montserrat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46883A-02A6-1099-22B0-B930C16A97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715250" y="2762250"/>
            <a:ext cx="3723359" cy="3571084"/>
            <a:chOff x="5695950" y="1113882"/>
            <a:chExt cx="5730663" cy="56578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CFED52-3B75-F162-4799-F92528F8C9E4}"/>
                </a:ext>
              </a:extLst>
            </p:cNvPr>
            <p:cNvGrpSpPr/>
            <p:nvPr/>
          </p:nvGrpSpPr>
          <p:grpSpPr>
            <a:xfrm>
              <a:off x="5695950" y="1113882"/>
              <a:ext cx="5657849" cy="5657849"/>
              <a:chOff x="5587968" y="5823823"/>
              <a:chExt cx="1812422" cy="18124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5168B9-8734-25C7-973B-BA4648B1A4F5}"/>
                  </a:ext>
                </a:extLst>
              </p:cNvPr>
              <p:cNvSpPr/>
              <p:nvPr/>
            </p:nvSpPr>
            <p:spPr>
              <a:xfrm>
                <a:off x="5587968" y="5823823"/>
                <a:ext cx="1812422" cy="1812422"/>
              </a:xfrm>
              <a:prstGeom prst="ellipse">
                <a:avLst/>
              </a:prstGeom>
              <a:solidFill>
                <a:srgbClr val="FFD203"/>
              </a:solidFill>
              <a:ln w="158750">
                <a:solidFill>
                  <a:srgbClr val="2E1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/>
              <a:lstStyle/>
              <a:p>
                <a:pPr algn="ctr"/>
                <a:endParaRPr lang="en-GB" sz="2000" dirty="0">
                  <a:solidFill>
                    <a:srgbClr val="2E1A46"/>
                  </a:solidFill>
                  <a:latin typeface="Montserrat Medium" pitchFamily="2" charset="77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168ADAA-1E07-D30B-E970-D460CA0C7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3177" t="39752" r="33234" b="34575"/>
              <a:stretch/>
            </p:blipFill>
            <p:spPr>
              <a:xfrm>
                <a:off x="5967309" y="6026651"/>
                <a:ext cx="1053741" cy="1406769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D78C0B6-C5A8-8ED0-3FBF-16075D10DE74}"/>
                  </a:ext>
                </a:extLst>
              </p:cNvPr>
              <p:cNvCxnSpPr>
                <a:cxnSpLocks/>
                <a:stCxn id="8" idx="7"/>
                <a:endCxn id="8" idx="3"/>
              </p:cNvCxnSpPr>
              <p:nvPr/>
            </p:nvCxnSpPr>
            <p:spPr>
              <a:xfrm flipH="1">
                <a:off x="5853391" y="6089246"/>
                <a:ext cx="1281576" cy="1281576"/>
              </a:xfrm>
              <a:prstGeom prst="line">
                <a:avLst/>
              </a:prstGeom>
              <a:ln w="127000">
                <a:solidFill>
                  <a:srgbClr val="2E1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13DCAE-280E-600B-6D49-E0FE3337CABF}"/>
                </a:ext>
              </a:extLst>
            </p:cNvPr>
            <p:cNvSpPr/>
            <p:nvPr/>
          </p:nvSpPr>
          <p:spPr>
            <a:xfrm rot="18900000">
              <a:off x="5705190" y="3843724"/>
              <a:ext cx="5721423" cy="261596"/>
            </a:xfrm>
            <a:prstGeom prst="rect">
              <a:avLst/>
            </a:prstGeom>
            <a:solidFill>
              <a:srgbClr val="2E1C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398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0CB95-36B7-6BE6-4706-00D65AB4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Remember: Misusing AI is cheating!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C5C16-1403-A9CD-9622-17FC68EB32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" t="1223" r="553" b="1538"/>
          <a:stretch/>
        </p:blipFill>
        <p:spPr>
          <a:xfrm>
            <a:off x="0" y="0"/>
            <a:ext cx="12239116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385346-9F9C-57E8-CD6E-F130EA34BB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507" b="79274"/>
          <a:stretch/>
        </p:blipFill>
        <p:spPr>
          <a:xfrm>
            <a:off x="521389" y="1266309"/>
            <a:ext cx="4280190" cy="4325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633A8-BB13-D32E-95D1-4B2012932D93}"/>
              </a:ext>
            </a:extLst>
          </p:cNvPr>
          <p:cNvSpPr txBox="1">
            <a:spLocks/>
          </p:cNvSpPr>
          <p:nvPr/>
        </p:nvSpPr>
        <p:spPr>
          <a:xfrm>
            <a:off x="4425243" y="1831471"/>
            <a:ext cx="6398702" cy="319506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REMEMBER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Misusing AI is cheating!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E1A46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Know the rules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Talk to your teachers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Reference clearly</a:t>
            </a:r>
          </a:p>
        </p:txBody>
      </p:sp>
    </p:spTree>
    <p:extLst>
      <p:ext uri="{BB962C8B-B14F-4D97-AF65-F5344CB8AC3E}">
        <p14:creationId xmlns:p14="http://schemas.microsoft.com/office/powerpoint/2010/main" val="249731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CQ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1A46"/>
      </a:accent1>
      <a:accent2>
        <a:srgbClr val="F39200"/>
      </a:accent2>
      <a:accent3>
        <a:srgbClr val="A5A5A5"/>
      </a:accent3>
      <a:accent4>
        <a:srgbClr val="FFD203"/>
      </a:accent4>
      <a:accent5>
        <a:srgbClr val="3B4FC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cb7aaf-6667-41a9-94fc-3b3d769b2978">
      <Terms xmlns="http://schemas.microsoft.com/office/infopath/2007/PartnerControls"/>
    </lcf76f155ced4ddcb4097134ff3c332f>
    <TaxCatchAll xmlns="7424b78e-8606-4fd1-9a19-b6b90bbc0a1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15DE77645384B820A2DFA88094414" ma:contentTypeVersion="9" ma:contentTypeDescription="Create a new document." ma:contentTypeScope="" ma:versionID="7319fd85f2809c305caa133b19c90949">
  <xsd:schema xmlns:xsd="http://www.w3.org/2001/XMLSchema" xmlns:xs="http://www.w3.org/2001/XMLSchema" xmlns:p="http://schemas.microsoft.com/office/2006/metadata/properties" xmlns:ns2="ea5af647-dbc9-4208-9616-9836c5eb0538" xmlns:ns3="a90ac319-b2b6-4497-8aeb-2e5c999b6f2c" xmlns:ns4="08cb7aaf-6667-41a9-94fc-3b3d769b2978" xmlns:ns5="7424b78e-8606-4fd1-9a19-b6b90bbc0a1b" targetNamespace="http://schemas.microsoft.com/office/2006/metadata/properties" ma:root="true" ma:fieldsID="5c6bf8dbf54ebd8fe093d53dfbd75a80" ns2:_="" ns3:_="" ns4:_="" ns5:_="">
    <xsd:import namespace="ea5af647-dbc9-4208-9616-9836c5eb0538"/>
    <xsd:import namespace="a90ac319-b2b6-4497-8aeb-2e5c999b6f2c"/>
    <xsd:import namespace="08cb7aaf-6667-41a9-94fc-3b3d769b2978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4:MediaServiceLocation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af647-dbc9-4208-9616-9836c5eb0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ac319-b2b6-4497-8aeb-2e5c999b6f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b7aaf-6667-41a9-94fc-3b3d769b2978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9a4cbb7-2b97-4ce3-87ac-f2ab2b747101}" ma:internalName="TaxCatchAll" ma:showField="CatchAllData" ma:web="a90ac319-b2b6-4497-8aeb-2e5c999b6f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6D267D-8498-4AF2-B8C6-E6758C477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6A09DF-3AE6-4CFC-81F5-CE1110B10479}">
  <ds:schemaRefs>
    <ds:schemaRef ds:uri="http://schemas.microsoft.com/office/2006/documentManagement/types"/>
    <ds:schemaRef ds:uri="http://schemas.microsoft.com/office/2006/metadata/properties"/>
    <ds:schemaRef ds:uri="7424b78e-8606-4fd1-9a19-b6b90bbc0a1b"/>
    <ds:schemaRef ds:uri="http://purl.org/dc/terms/"/>
    <ds:schemaRef ds:uri="08cb7aaf-6667-41a9-94fc-3b3d769b2978"/>
    <ds:schemaRef ds:uri="http://purl.org/dc/dcmitype/"/>
    <ds:schemaRef ds:uri="ea5af647-dbc9-4208-9616-9836c5eb0538"/>
    <ds:schemaRef ds:uri="http://schemas.microsoft.com/office/infopath/2007/PartnerControls"/>
    <ds:schemaRef ds:uri="http://schemas.openxmlformats.org/package/2006/metadata/core-properties"/>
    <ds:schemaRef ds:uri="a90ac319-b2b6-4497-8aeb-2e5c999b6f2c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EF41792-5F68-44F6-89D5-BC9AC6F41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5af647-dbc9-4208-9616-9836c5eb0538"/>
    <ds:schemaRef ds:uri="a90ac319-b2b6-4497-8aeb-2e5c999b6f2c"/>
    <ds:schemaRef ds:uri="08cb7aaf-6667-41a9-94fc-3b3d769b2978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352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Montserrat</vt:lpstr>
      <vt:lpstr>Montserrat Medium</vt:lpstr>
      <vt:lpstr>Times New Roman</vt:lpstr>
      <vt:lpstr>Arial</vt:lpstr>
      <vt:lpstr>Calibri</vt:lpstr>
      <vt:lpstr>Office Theme</vt:lpstr>
      <vt:lpstr>AI and Assessments:  A quick guide for students</vt:lpstr>
      <vt:lpstr>What is AI?</vt:lpstr>
      <vt:lpstr>How can AI be misused in assessments?</vt:lpstr>
      <vt:lpstr>How do I make sure I don’t misuse AI?</vt:lpstr>
      <vt:lpstr>Know the rules!</vt:lpstr>
      <vt:lpstr>Reference reference reference!</vt:lpstr>
      <vt:lpstr>Declare it’s all your own work</vt:lpstr>
      <vt:lpstr>What happens if I misuse AI?</vt:lpstr>
      <vt:lpstr>Remember: Misusing AI is cheating!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Intelligence:  Preventing Misuse in Assessments</dc:title>
  <dc:creator>Rebecca Baynes</dc:creator>
  <cp:lastModifiedBy>Rebecca Baynes</cp:lastModifiedBy>
  <cp:revision>132</cp:revision>
  <dcterms:created xsi:type="dcterms:W3CDTF">2024-01-18T11:03:09Z</dcterms:created>
  <dcterms:modified xsi:type="dcterms:W3CDTF">2024-02-28T09:46:20Z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0x0101007D515DE77645384B820A2DFA88094414</vt:lpwstr>
  </property>
</Properties>
</file>